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7" r:id="rId3"/>
    <p:sldId id="379" r:id="rId4"/>
    <p:sldId id="380" r:id="rId5"/>
    <p:sldId id="37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englishkids.britishcouncil.org/word-games/east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jD9mR2JinMo&amp;ab_channel=EnglishPorta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Holidays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 err="1">
                <a:solidFill>
                  <a:srgbClr val="00B0F0"/>
                </a:solidFill>
              </a:rPr>
              <a:t>Easter</a:t>
            </a:r>
            <a:r>
              <a:rPr lang="hr-HR" sz="6600" dirty="0">
                <a:solidFill>
                  <a:srgbClr val="00B0F0"/>
                </a:solidFill>
              </a:rPr>
              <a:t> time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83D50038-8E33-48B0-988A-18D3C0204C72}"/>
              </a:ext>
            </a:extLst>
          </p:cNvPr>
          <p:cNvSpPr txBox="1"/>
          <p:nvPr/>
        </p:nvSpPr>
        <p:spPr>
          <a:xfrm>
            <a:off x="381740" y="221942"/>
            <a:ext cx="5326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holiday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Whose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holiday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Easter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celebrate</a:t>
            </a:r>
            <a:r>
              <a:rPr lang="hr-HR" sz="2400" dirty="0"/>
              <a:t> at </a:t>
            </a:r>
            <a:r>
              <a:rPr lang="hr-HR" sz="2400" dirty="0" err="1"/>
              <a:t>Easter</a:t>
            </a:r>
            <a:r>
              <a:rPr lang="hr-HR" sz="2400" dirty="0"/>
              <a:t>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AB6863-0E11-447F-8D2B-37FBF0BF2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59" y="0"/>
            <a:ext cx="5082886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4CD0B0E-B6E5-40D4-BC14-8FB881BDDBA6}"/>
              </a:ext>
            </a:extLst>
          </p:cNvPr>
          <p:cNvSpPr txBox="1"/>
          <p:nvPr/>
        </p:nvSpPr>
        <p:spPr>
          <a:xfrm>
            <a:off x="248154" y="1918711"/>
            <a:ext cx="516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connected</a:t>
            </a:r>
            <a:r>
              <a:rPr lang="hr-HR" sz="2400" dirty="0"/>
              <a:t> to </a:t>
            </a:r>
            <a:r>
              <a:rPr lang="hr-HR" sz="2400" dirty="0" err="1"/>
              <a:t>Easter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</a:t>
            </a:r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B60B2F71-74A2-4C00-8227-F5E0060CB3D4}"/>
              </a:ext>
            </a:extLst>
          </p:cNvPr>
          <p:cNvCxnSpPr/>
          <p:nvPr/>
        </p:nvCxnSpPr>
        <p:spPr>
          <a:xfrm>
            <a:off x="7306322" y="1305017"/>
            <a:ext cx="71021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CA59FA20-A1BC-4DAF-99DD-45C8CDD83CB2}"/>
              </a:ext>
            </a:extLst>
          </p:cNvPr>
          <p:cNvCxnSpPr>
            <a:cxnSpLocks/>
          </p:cNvCxnSpPr>
          <p:nvPr/>
        </p:nvCxnSpPr>
        <p:spPr>
          <a:xfrm flipV="1">
            <a:off x="8016536" y="1791602"/>
            <a:ext cx="861134" cy="14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A1536B00-FF62-4DD3-B77E-A7AA8EE9B94D}"/>
              </a:ext>
            </a:extLst>
          </p:cNvPr>
          <p:cNvCxnSpPr>
            <a:cxnSpLocks/>
          </p:cNvCxnSpPr>
          <p:nvPr/>
        </p:nvCxnSpPr>
        <p:spPr>
          <a:xfrm>
            <a:off x="7312333" y="1921464"/>
            <a:ext cx="35510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C5354F98-2A0A-4234-8EE8-1BDFFC21053C}"/>
              </a:ext>
            </a:extLst>
          </p:cNvPr>
          <p:cNvCxnSpPr/>
          <p:nvPr/>
        </p:nvCxnSpPr>
        <p:spPr>
          <a:xfrm>
            <a:off x="9003436" y="1931821"/>
            <a:ext cx="71021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B0BFEB34-0CCD-48EA-A0CD-7BB3DA1E2C47}"/>
              </a:ext>
            </a:extLst>
          </p:cNvPr>
          <p:cNvCxnSpPr>
            <a:cxnSpLocks/>
          </p:cNvCxnSpPr>
          <p:nvPr/>
        </p:nvCxnSpPr>
        <p:spPr>
          <a:xfrm>
            <a:off x="7736889" y="2185386"/>
            <a:ext cx="86557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004D5CD3-C1A2-4EFC-B86C-AA7A563E60A3}"/>
              </a:ext>
            </a:extLst>
          </p:cNvPr>
          <p:cNvCxnSpPr>
            <a:cxnSpLocks/>
          </p:cNvCxnSpPr>
          <p:nvPr/>
        </p:nvCxnSpPr>
        <p:spPr>
          <a:xfrm>
            <a:off x="7346271" y="2673657"/>
            <a:ext cx="56817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4F240799-74A6-45E5-BEA5-31BA66B8BBF1}"/>
              </a:ext>
            </a:extLst>
          </p:cNvPr>
          <p:cNvCxnSpPr>
            <a:cxnSpLocks/>
          </p:cNvCxnSpPr>
          <p:nvPr/>
        </p:nvCxnSpPr>
        <p:spPr>
          <a:xfrm>
            <a:off x="8293222" y="2993254"/>
            <a:ext cx="309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C84C3329-48D0-4705-AD0A-B375E833F9AF}"/>
              </a:ext>
            </a:extLst>
          </p:cNvPr>
          <p:cNvCxnSpPr>
            <a:cxnSpLocks/>
          </p:cNvCxnSpPr>
          <p:nvPr/>
        </p:nvCxnSpPr>
        <p:spPr>
          <a:xfrm>
            <a:off x="8877670" y="2993254"/>
            <a:ext cx="48087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Slika 28">
            <a:extLst>
              <a:ext uri="{FF2B5EF4-FFF2-40B4-BE49-F238E27FC236}">
                <a16:creationId xmlns:a16="http://schemas.microsoft.com/office/drawing/2014/main" id="{7270C961-24D7-4F50-95B5-8EF6DAE4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3" y="3162161"/>
            <a:ext cx="5521957" cy="3271889"/>
          </a:xfrm>
          <a:prstGeom prst="rect">
            <a:avLst/>
          </a:prstGeom>
        </p:spPr>
      </p:pic>
      <p:cxnSp>
        <p:nvCxnSpPr>
          <p:cNvPr id="31" name="Ravni poveznik sa strelicom 30">
            <a:extLst>
              <a:ext uri="{FF2B5EF4-FFF2-40B4-BE49-F238E27FC236}">
                <a16:creationId xmlns:a16="http://schemas.microsoft.com/office/drawing/2014/main" id="{6EAD036C-09E9-432A-A133-7AF94877987F}"/>
              </a:ext>
            </a:extLst>
          </p:cNvPr>
          <p:cNvCxnSpPr>
            <a:cxnSpLocks/>
          </p:cNvCxnSpPr>
          <p:nvPr/>
        </p:nvCxnSpPr>
        <p:spPr>
          <a:xfrm>
            <a:off x="1544715" y="3773010"/>
            <a:ext cx="1287262" cy="922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id="{9D3DF8FD-C8D8-4875-ADEF-AF4180E03CF5}"/>
              </a:ext>
            </a:extLst>
          </p:cNvPr>
          <p:cNvCxnSpPr>
            <a:cxnSpLocks/>
          </p:cNvCxnSpPr>
          <p:nvPr/>
        </p:nvCxnSpPr>
        <p:spPr>
          <a:xfrm>
            <a:off x="1386397" y="4062356"/>
            <a:ext cx="469036" cy="735749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7BEBD93E-A92F-4792-864C-5D9E23A1D151}"/>
              </a:ext>
            </a:extLst>
          </p:cNvPr>
          <p:cNvCxnSpPr>
            <a:cxnSpLocks/>
          </p:cNvCxnSpPr>
          <p:nvPr/>
        </p:nvCxnSpPr>
        <p:spPr>
          <a:xfrm>
            <a:off x="1211802" y="4338030"/>
            <a:ext cx="4114800" cy="922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5DDEC985-45F3-4C6A-AE75-F6500DDC38F8}"/>
              </a:ext>
            </a:extLst>
          </p:cNvPr>
          <p:cNvCxnSpPr>
            <a:cxnSpLocks/>
          </p:cNvCxnSpPr>
          <p:nvPr/>
        </p:nvCxnSpPr>
        <p:spPr>
          <a:xfrm>
            <a:off x="1211802" y="4590982"/>
            <a:ext cx="1930893" cy="89541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sa strelicom 38">
            <a:extLst>
              <a:ext uri="{FF2B5EF4-FFF2-40B4-BE49-F238E27FC236}">
                <a16:creationId xmlns:a16="http://schemas.microsoft.com/office/drawing/2014/main" id="{AC44B584-F704-4F10-A569-0F9FC769268E}"/>
              </a:ext>
            </a:extLst>
          </p:cNvPr>
          <p:cNvCxnSpPr>
            <a:cxnSpLocks/>
          </p:cNvCxnSpPr>
          <p:nvPr/>
        </p:nvCxnSpPr>
        <p:spPr>
          <a:xfrm>
            <a:off x="1075678" y="4880088"/>
            <a:ext cx="3139316" cy="32771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AFC772-F6F5-A760-7934-8B6D5C86FD96}"/>
              </a:ext>
            </a:extLst>
          </p:cNvPr>
          <p:cNvSpPr txBox="1"/>
          <p:nvPr/>
        </p:nvSpPr>
        <p:spPr>
          <a:xfrm>
            <a:off x="2813617" y="562191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https://learnenglishkids.britishcouncil.org/word-games/easter</a:t>
            </a:r>
            <a:endParaRPr lang="hr-HR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E6526-1887-4E2A-3510-2E147707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t="15412" r="35190" b="9120"/>
          <a:stretch/>
        </p:blipFill>
        <p:spPr>
          <a:xfrm>
            <a:off x="3162650" y="1004271"/>
            <a:ext cx="5543933" cy="4254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B3566-567A-6C81-5EAA-A70415FAC115}"/>
              </a:ext>
            </a:extLst>
          </p:cNvPr>
          <p:cNvSpPr txBox="1"/>
          <p:nvPr/>
        </p:nvSpPr>
        <p:spPr>
          <a:xfrm>
            <a:off x="5077926" y="386646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WORD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7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E221B9-5C5A-8481-58F9-49E84A7E3139}"/>
              </a:ext>
            </a:extLst>
          </p:cNvPr>
          <p:cNvSpPr txBox="1"/>
          <p:nvPr/>
        </p:nvSpPr>
        <p:spPr>
          <a:xfrm>
            <a:off x="2778852" y="1261409"/>
            <a:ext cx="84456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https://www.youtube.com/watch?v=jD9mR2JinMo&amp;ab_channel=EnglishPortal</a:t>
            </a:r>
            <a:endParaRPr lang="hr-HR" sz="1200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154F66-B723-DBA5-CB4D-E8375AA30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" t="21090" r="32965" b="16084"/>
          <a:stretch/>
        </p:blipFill>
        <p:spPr>
          <a:xfrm>
            <a:off x="1937857" y="1815407"/>
            <a:ext cx="7650759" cy="4308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F9ECA-A48C-3D9E-A0B3-BACADF6D0BC2}"/>
              </a:ext>
            </a:extLst>
          </p:cNvPr>
          <p:cNvSpPr txBox="1"/>
          <p:nvPr/>
        </p:nvSpPr>
        <p:spPr>
          <a:xfrm>
            <a:off x="5201174" y="615078"/>
            <a:ext cx="204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WATCH THE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7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55CC575-EA03-4CE0-A5A6-47DE4E9C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2" y="294238"/>
            <a:ext cx="4160160" cy="6955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CD9BF85-B910-4DAE-B894-BC390CFFE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26" y="1833788"/>
            <a:ext cx="4381657" cy="3974062"/>
          </a:xfrm>
          <a:prstGeom prst="rect">
            <a:avLst/>
          </a:prstGeom>
        </p:spPr>
      </p:pic>
      <p:pic>
        <p:nvPicPr>
          <p:cNvPr id="3" name="Picture 2" descr="A picture containing food, meal&#10;&#10;Description automatically generated">
            <a:extLst>
              <a:ext uri="{FF2B5EF4-FFF2-40B4-BE49-F238E27FC236}">
                <a16:creationId xmlns:a16="http://schemas.microsoft.com/office/drawing/2014/main" id="{6CAFD270-17BE-8E0B-C274-39E1AFCB0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6" y="1753299"/>
            <a:ext cx="5777219" cy="433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9733</TotalTime>
  <Words>69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Holidays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91</cp:revision>
  <dcterms:created xsi:type="dcterms:W3CDTF">2022-09-17T10:21:00Z</dcterms:created>
  <dcterms:modified xsi:type="dcterms:W3CDTF">2023-02-14T15:06:05Z</dcterms:modified>
</cp:coreProperties>
</file>